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7169150" cy="5376863" type="B5ISO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99"/>
    <a:srgbClr val="06B0DE"/>
    <a:srgbClr val="03BCE1"/>
    <a:srgbClr val="00E3DE"/>
    <a:srgbClr val="0066FF"/>
    <a:srgbClr val="FFCCFF"/>
    <a:srgbClr val="000000"/>
    <a:srgbClr val="CC00CC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74" d="100"/>
          <a:sy n="74" d="100"/>
        </p:scale>
        <p:origin x="1572" y="60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1813" y="3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2025/5/7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29308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1813" y="9429308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7333"/>
          </a:xfrm>
          <a:prstGeom prst="rect">
            <a:avLst/>
          </a:prstGeom>
        </p:spPr>
        <p:txBody>
          <a:bodyPr vert="horz" lIns="105933" tIns="52968" rIns="105933" bIns="52968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7333"/>
          </a:xfrm>
          <a:prstGeom prst="rect">
            <a:avLst/>
          </a:prstGeom>
        </p:spPr>
        <p:txBody>
          <a:bodyPr vert="horz" lIns="105933" tIns="52968" rIns="105933" bIns="52968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2025/5/7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5933" tIns="52968" rIns="105933" bIns="5296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66" y="4716193"/>
            <a:ext cx="5438748" cy="4466755"/>
          </a:xfrm>
          <a:prstGeom prst="rect">
            <a:avLst/>
          </a:prstGeom>
        </p:spPr>
        <p:txBody>
          <a:bodyPr vert="horz" lIns="105933" tIns="52968" rIns="105933" bIns="5296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7768"/>
            <a:ext cx="2945862" cy="497332"/>
          </a:xfrm>
          <a:prstGeom prst="rect">
            <a:avLst/>
          </a:prstGeom>
        </p:spPr>
        <p:txBody>
          <a:bodyPr vert="horz" lIns="105933" tIns="52968" rIns="105933" bIns="52968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296" y="9427768"/>
            <a:ext cx="2945862" cy="497332"/>
          </a:xfrm>
          <a:prstGeom prst="rect">
            <a:avLst/>
          </a:prstGeom>
        </p:spPr>
        <p:txBody>
          <a:bodyPr vert="horz" lIns="105933" tIns="52968" rIns="105933" bIns="52968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6635" indent="-275629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2515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3522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4528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5533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66540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07546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48554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5317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0" y="0"/>
            <a:ext cx="7164388" cy="960239"/>
          </a:xfrm>
          <a:prstGeom prst="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26</a:t>
            </a:r>
            <a:r>
              <a:rPr lang="ja-JP" altLang="en-US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回日本言語聴覚学会</a:t>
            </a:r>
            <a:r>
              <a:rPr lang="en-US" altLang="ja-JP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8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広報チラシ</a:t>
            </a:r>
            <a:endParaRPr lang="ja-JP" altLang="en-US" sz="2400" b="1" kern="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155482"/>
              </p:ext>
            </p:extLst>
          </p:nvPr>
        </p:nvGraphicFramePr>
        <p:xfrm>
          <a:off x="108743" y="1039085"/>
          <a:ext cx="6946902" cy="42032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05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セミナー名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63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会社名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63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ご担当者氏名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50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TEL</a:t>
                      </a: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）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備考</a:t>
                      </a:r>
                      <a:endParaRPr kumimoji="1" lang="en-US" altLang="ja-JP" sz="13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（送付内容）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</a:t>
                      </a:r>
                      <a:endParaRPr kumimoji="1" lang="en-US" altLang="ja-JP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／　　個口</a:t>
                      </a:r>
                    </a:p>
                  </a:txBody>
                  <a:tcPr marL="91435" marR="91435"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94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〒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990-0828 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山形県山形市双葉町１丁目２−３８</a:t>
                      </a:r>
                      <a:endParaRPr lang="en-US" altLang="zh-CN" sz="1200" b="1" i="0" dirty="0">
                        <a:solidFill>
                          <a:srgbClr val="0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やまぎん県民ホール　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会議室１</a:t>
                      </a:r>
                      <a:endParaRPr lang="en-US" altLang="ja-JP" sz="1200" b="1" i="0" dirty="0">
                        <a:solidFill>
                          <a:srgbClr val="0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第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6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回日本言語聴覚学会　学会本部　宛</a:t>
                      </a:r>
                      <a:endParaRPr kumimoji="1" lang="ja-JP" altLang="en-US" sz="1200" b="1" i="0" kern="1200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kern="1200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TEL</a:t>
                      </a:r>
                      <a:r>
                        <a:rPr kumimoji="1" lang="ja-JP" altLang="en-US" sz="1200" b="1" i="0" kern="1200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：</a:t>
                      </a:r>
                      <a:r>
                        <a:rPr kumimoji="1" lang="en-US" altLang="ja-JP" sz="1200" b="1" i="0" kern="120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023-664-2220</a:t>
                      </a:r>
                      <a:endParaRPr kumimoji="1" lang="en-US" altLang="ja-JP" sz="1200" b="1" i="0" kern="1200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+mn-cs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1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2025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6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26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日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木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)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 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PM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着指定［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14:00-16:00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］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739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05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kumimoji="1" lang="ja-JP" altLang="en-US" sz="105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00059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112</Words>
  <Application>Microsoft Office PowerPoint</Application>
  <PresentationFormat>B5 (ISO) 176x250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 UI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maypro</dc:creator>
  <cp:lastModifiedBy>． メイプロ</cp:lastModifiedBy>
  <cp:revision>138</cp:revision>
  <cp:lastPrinted>2023-03-20T03:02:03Z</cp:lastPrinted>
  <dcterms:created xsi:type="dcterms:W3CDTF">2011-01-14T11:42:04Z</dcterms:created>
  <dcterms:modified xsi:type="dcterms:W3CDTF">2025-05-07T05:46:54Z</dcterms:modified>
</cp:coreProperties>
</file>